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开场：今天讲一件事——从上任第一天到第 90 天，怎么把「最能干的人」炼成「能带队的人」。不是教你更累，是教你更能成事。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导览课程地图：先给全局感。强调模块三和模块五是全天两个重点，练习占比高。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点明目标动词都是可观测的（诊断/区分/运用/制定）。让学员知道验收标准。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模块逻辑串成一句话。先看清、再立信、后带队，顺序不能反。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用一句话给学员定锚，破掉「管理=当官摆架子」的误解。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把四类压力一次摆清，后续模块反复回扣。让学员对标自己团队的处境。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开场破冰：两两分享上任后一次身份最尴尬的瞬间（1分钟/人），召回真实痛点；再共识公约。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提前化解抗拒，让学员带着「这课跟我有关」进入状态。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让学员现在就打分，写「我最想改善的一个场面」。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让学员对照四条，选一条自己感受最深的，举个具体例子。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用这三条建立「紧迫感」，让学员意识到今天不是来听道理的，是来重装系统的。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模块一目标：让学员自己意识到「我还在用骨干的方式当管理者」，找到个人改进靶心。先制造认知缺口，再给诊断工具。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现场举手：上任后有没有过「我是不是还不如自己干」的念头？随机点2-3人说具体场面。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讲反差：最累的那个管理者，往往是最不合格的那个。因为他在用个人产出掩盖团队没长起来。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讲完问：「如果你的团队产出不行、但个人业绩很好，上级会怎么评价你？」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逐行对比。强调成功标准的转换是根本——没换标准，就还是骨干思维。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逐条过。重点讲「有求必应」伪装成「人好」。让学员现场圈自己最像的一个，写一个支撑例子。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五情境是最实用的诊断工具。让学员先判断自己接手的是哪一种局面，再对照打法。此处只诊断、不给方案。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破心结。让学员列「接下来一个月能交出去的 5 件事」——通常会发现能交出的远比以为的多。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现场做小练习：回想昨天，列出你花时间最多的三件事，标记哪些是「团队该做、你替做了」。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核心一句话：管理者的业绩，是团队业绩的函数。你个人再能干，也顶不过一个能打的团队。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走动观察，挑2-3位靶心不同的学员分享，保证全场覆盖。班型偏静时可「先写后说」。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收尾点题：角色看清了，接下来看——为什么很多人升职之后，反而干得更累？进入模块二。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模块二目标：从「个人经验」升到「规律视角」——学会看两种情况（人的状态、团队阶段），并据此选择管理方式。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现场提问：你有没有过「同一个办法，对这个人管用、对那个人完全不管用」的经历？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讲「以己度人」时举例：你觉得加班是成长，别人觉得加班是被剥削——不是懒，是动机不同。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强调：不是给你一幅「谁是什么型」的固定画像，而是提醒你别对同一个人永远用同一招。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提醒：你的团队可能同时处在多个阶段（按任务分）。先判断「卡在哪」，再决定「补什么」。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问：你团队现在最像哪个阶段？你目前用的方式，和这个阶段匹配吗？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强调两个维度要分开判：一个人可以「能力高但意愿低」（老手躺平），也可以「能力低但意愿高」（新人干劲足）。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带学员在图上走一遍：新人做新任务（左上 S1）→ 受挫没底（左下 S2）→ 意愿波动（右下 S3）→ 能力意愿双高（右上 S4）。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走动观察，挑2-3位学员分享，帮其校准「判断依据 vs 结论」的区别。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收尾：规律看清了，接下来上工具——上任第一个 90 天，怎么一步步站稳？进入模块三。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模块三目标：给出上任 90 天最有结构的行动路线——前 90 天五步法，用经典路径替代「上任三把火」。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现场提问：回想你上任后第一次正式讲话/第一次处理冲突，现在回头看，做对了吗？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强调「被解读」现象：你以为在忙工作，别人在看你的态度。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这是全天第一个重点模型。强调「诊断 + 匹配策略」是打地基，很多人犯错是因为跳过前两步直接抓权、派活。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这是模块三最实用的部分。让学员现场自查：我上任前 30 天，「说」和「听」哪个多？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提醒：这两步是「慢就是快」。前 30 天看着没动静，其实在打地基。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强调「早胜要小、要快、要可见」。让学员现场想一件 30 天内能成的小事。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走动观察，挑2-3人分享其「缺的那一步」，重点点出多数人跳过「诊断/匹配策略」。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收尾：路线有了，但路线要落地，靠的是人信不信你——怎么立信？进入模块四。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模块四目标：把「一刀切」换成「看人下菜」——用领导风格匹配，按下属在任务上的能力与意愿选择管理风格，并破除立威的四种错误做法。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现场提问：你团队里，有谁是「你批评了也不记恨、反而更服你」的类型吗？他们是靠什么做到的？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问：如果重来，第一周不开除人，你会做什么？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逐条讲，尤其「越级指挥」——很多新经理无意识就这么干了。让学员圈出最可能犯的一条。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逐型讲解。强调「匹配」二字：不是给下属贴固定标签，而是按任务诊断、灵活切换。讲 S4 时提醒别过早授权。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让学员回想：你见过的最有威信的领导，是靠「怕」还是靠「信」？说一个具体场面。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逐条讲，让学员给自己打分（1-5），找出最该补的一个动作。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走动观察，挑2-3组展示 3 句话，重点看「能力/意愿判断」是否合理、「风格匹配」是否对得上。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收尾：站稳脚跟之后，最难的一关来了——那些你不谈不行、又怕谈崩的话。进入模块五。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模块五目标：给出新经理最怕的三类对话的结构化谈法——SBI 反馈四步，重点在做演练。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现场提问：你团队里有没有一件「早该谈、但一直没谈」的事？写下来，这就是今天的演练素材。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让学员写出自己最怕的那一类对话（结合刚才写的素材）。三类各点名一个学员说具体场面。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全天第二个重点模型。强调 V（事实）是整场对话的地基——事实讲不清，后面全是情绪。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逐行对比。让学员把刚才写的那件事，用 SBI（情境-行为-影响）的方式改写一遍，现场念出来。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讲透「他抵触的不是流程，是没被尊重」。回扣模块四「先诊断、再匹配」的思路。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让学员两两互查：把你刚才改写的话，对照三个陷阱，看有没有踩。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现场演练：让学员复述对方一句话，先复述内容，再猜情绪和需求，体会层层深入。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强调跟进：谈完把约定写下来、约好复盘时间，是 SBI 落地的最后一步。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走动观察，挑2-3组展示，重点点评「行为 vs 评判」与「影响是否讲透」。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收尾：方法会了，最后一步是把一天所学缝成你自己的 90 天作战地图。进入模块六。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模块六目标：串起全天模型（塔克曼团队发展四阶段），产出可执行的 90 天领导力计划，做结业承诺与闭环。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讲四阶段：团队不会自动进入高效期，多数卡在「风暴期」没人处理冲突。让学员判断自己团队现在处在哪一段。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分发计划页（或学员手册附件）。强调「承诺栏」要写具体动作+时间+对象。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把四个环节与前面六个模块对应起来，让学员看到「一条线」。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走动观察，抽查 2-3 份计划的「可验证性」，避免写成口号。组织伙伴互锁。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组织结业：每人一句话说出第一个动作。营造收束感，这是全天的情绪高点。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收束全天。让学员对照开场自评表，现场做课后自评，看变化。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让学员把三句话抄在手册扉页，作为日常自省工具。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提示手册附件与 90 天计划可继续使用，组织伙伴互锁收尾。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结课：留联系方式/后续支持方式，提示手册附件与 90 天计划可继续使用。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28600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ONBOARDING · LEADING A NEW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4320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新任管理者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4048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29768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看清角色 · 站稳脚跟 · 带队做事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开场与角色转变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STARS 情境诊断，找到靶心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3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看懂转变的规律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领导风格匹配·团队阶段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383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前 90 天五步法⭐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先看清·再立信·后带队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领导风格匹配⭐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先诊断状态，再匹配风格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383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反馈 + 倾听四层⭐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把最难谈的话谈下来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6012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7383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 90 天计划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60720" y="619963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897880" y="619963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把一天缝成作战地图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01200" y="619963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38360" y="619963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三条主线：看懂转变（一~二）→ 站稳脚跟（三~四）→ 带队做事（五~六）。核心洞察：新经理的累，多半不是能力问题，是角色没切换。全课引用经典框架：STARS 五情境 / 领导风格匹配 / SBI 反馈 / 塔克曼团队四阶段。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5256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8972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诊断自己在「从骨干到管理者」转变中最容易踩空的误区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区分「做事」与「带人」两种工作方式，说清为何越能干越容易累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5256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8972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用前 90 天五步法排出上任第一个 30 天的工作优先级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5256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8972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用领导风格匹配，设计一次「立威不伤感情」的团队对话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5256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8972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SBI 反馈四步把一次棘手的关键对话谈成有共识有行动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52560" y="548640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89720" y="548640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7772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498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制定一份针对真实团队的「上任 90 天领导力计划」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052560" y="619963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89720" y="619963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条也是课前/课后自评的维度，结课用同表对比。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看懂转变 → 站稳脚跟 → 带队做事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看懂转变（STARS 情境·团队阶段：模块一~二）→ 站稳脚跟（前 90 天五步法·领导风格匹配：模块三~四）→ 带队做事（SBI 关键对话·90 天计划：模块五~六）。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核心洞察：新经理的累，多半不是能力问题，是角色没切换——你还在用旧岗位的方式，打新岗位的仗。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不是教你「怎么管住下属」——那是权力感，不是管理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教你上任 90 天内，把「能干的人」炼成「能带队的人」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个人的产出有上限；一支被你带起来的团队，能走得远超你一个人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边界：管理不是「让别人听我的」，是「让别人能成事」。分清了这一点，后面所有方法才有立足点。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四类压力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上任后，最难受的四类时刻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角色不清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我到底该干什么、不该干什么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身份没附说明书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关系尴尬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昨天还一起吐槽，今天要管他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变得不是关系是权力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期望错位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你以为在帮忙，别人以为在越界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标准没对齐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独自承压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上要交差、下要安抚，没人可商量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第一次没人兜底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四类压力都源于「角色没切换」——本课逐个破解。让学员现场判断自己最像哪一类。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学习公约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先约法三章，练习场才安全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今天这个场域，我们这么玩：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只谈真的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讲你团队里真实的人、真实的场面，不讲虚构案例，效果翻倍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动手练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每模块都有研讨/演练，别只听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带走一个行动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结课每人带走「一份 90 天计划 + 一次立信对话 + 一次关键对话」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伙伴同行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结课互锁，30 天后互查「你的第一个动作做了没」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开场话术：「今天这门课不是教你变得更能干，而是教你在接手即考试的 90 天里，用对的方式带队。接下来大部分时间在练。」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三个高频疑问，先回应掉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我业务最强，带团队还不是手到擒来？——个人能干 ≠ 带队能行，这是两种能力（模块一）。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团队不服我、拿老资格压我，怎么办？——威信不是立出来的，是稳出来的（模块四）。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上任就出问题，我该怎么谈才不撕破脸？——用 SBI 反馈四步，带结构地谈（模块五）。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PRE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先标起点，结课看变化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课前自评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课后自评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诊断自己的角色误区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9828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区分做事与带人两种方式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9828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用前 90 天五步法排 30 天优先级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9828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用领导风格匹配设计立信对话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0" y="4773168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98280" y="4773168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用 SBI 反馈四步完成一次关键对话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61120" y="548640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548640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 制定 90 天领导力计划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0" y="619963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619963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961120" y="619963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98280" y="619963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夹在手册首页；结课用同表再测一次，做前后对比。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转变的本质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从「我」到「我们」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上任这一天，变的不只是头衔：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责任的转变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从「对结果负责」变成「对一群人拿到结果负责」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视角的转变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从「我怎么做完」变成「怎么让别人做得好」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关系的转变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从「平级同事」变成「要带的人」——分寸要重新找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能力的转变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从「专业能力」叠加「判断力 + 委派 + 激发」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新经理的四大转变。这不是换了个岗位，是换了一整套评价标准——没意识到这一点，就会用骨干的老办法，把自己耗在新角色里。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三个真相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上任前，先接受这三件事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真相一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没人会主动教你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上级默认你该会——不主动问，就自己摸索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真相二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你从第一天就被观察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每个动作都在被解读，没有「试用期缓冲」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真相三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team 比个人更难带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搞定事靠能力，搞定人靠分寸和耐心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开场就摆清现实：上任不是升职的奖励，是一次能力结构的重装。今天这一天，就是帮你把重装做对。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开场与角色转变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先照镜子——看清你的角色变了什么，找到你的改进靶心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72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你不是不会做，你是角色没换过来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越是业务能力强的新经理，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越容易累死自己。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位刚被提拔的技术骨干，上任三个月团队业绩没涨，他自己却累垮了。他凡事亲力亲为，下属交的活他都要重做一遍。他说：「我把活都干了，他们还是做不好，我能怎么办？」——不是不会干，是舍不得放手，把「我最能干」当成了管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管理者不是「最能干的人」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关键认知：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旧认知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我升上来了，说明我能力强，带团队还不是手到擒来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被低估的真相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骨干的成功标准是「我做得好不好」，管理者的标准是「团队做得行不行」——两者冲突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真正的杠杆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你的价值，从「做出来」变成了「带出来」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公式：管理者价值 = 团队产出 ÷ 你的投入。你的投入越多、团队产出越少，管理价值其实越低。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你是最好的销售，但不是合格的主管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一位销售主管，自己每季度都能签大单，是公认的销售冠军。升任主管后，他还是冲在第一线，一个人扛下团队一半业绩。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反例：个人业绩满分 → 团队整体只完成 70% → 两个新人因「没有成长」离职。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正解：把精力从「自己签单」转到「让团队会签单」，给机会、教方法、看结果。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结果对比：个人能干 ≠ 带队能行；上级评价：「你是最好的销售，但还不算合格的主管。」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案例用途：点破最反直觉的真相——个人能干，不等于带队能行。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骨干 VS 管理者：本质区别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M01 · 核心对比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做事　骨干（做事者）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产出：自己做的活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成功标准：我做得好不好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时间：大量执行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能力：专业深度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陷阱：——（个人英雄）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带人　管理者（带人者）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产出：团队交付的成果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成功标准：团队做得行不行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时间：大量沟通协调决策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能力：判断、委派、激发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陷阱：抢着干、舍不得放手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新经理最容易踩的四个坑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超级员工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什么事都自己上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团队依赖、自己累死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称兄道弟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怕尴尬，继续打成一片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该定的事定不下来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一刀立威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上任三把火，急着树权威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把关系烧断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有求必应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怕被说变了，来者不拒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边界全失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最隐蔽的不是「太凶」，是「太软」——因为它看起来像「亲和」。让学员圈出自己最像的一个。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沃特金斯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核心诊断工具：STARS 五情境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典型局面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你的打法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初创 Startup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从零搭团队、搭流程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0100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定方向、快决策、亲自带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 转型 Turnaround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业务告急、团队士气低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0100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止血为先、快出速赢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加速增长 Accelerating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势头好但要扩规模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0100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放权、补体系、防失控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重组 Realignment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旧模式失效、需要重整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0100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先说清为什么变、再动结构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 维持成功 Sustaining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92608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06324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成熟稳定、要守住成果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63840" y="548640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01000" y="548640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优化、传承、培养接班人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STARS 五情境（沃特金斯《第一个 90 天》）：先判断你接手的是哪种局面，再决定用什么打法——同一套管理动作，用错情境就会失灵。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为什么「带队」是上任第一课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打破心结：我把活干好不就行了，为什么非要学怎么带人？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骨干阶段，上级看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你个人产出高不高、专业强不强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管理阶段，上级看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团队产出行不行、人带没带出来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个人能力是「你自己的资源」；带动团队、培养人，才是「这个岗位的资源」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公式：管理者的带队杠杆 = 你交出去的信任 × 团队成长的速度。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你不是「忙」，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你是在替团队干他们该干的活。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一位新经理抱怨「每天加班到十点还是干不完」。做了时间盘点才发现：他 70% 的时间在做「下属职责范围内的事」——改别人的方案、替人开会、重做交付。他忙的不是管理，是「替所有人打工」。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两种「产出」：你在攒哪一种？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M01 · 核心概念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骨干产出　个人产出（你的时间换结果）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你自己做完一件事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上限 = 你一个人的产能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你一撤，活就停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越干越忙、越忙越离不开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管理者产出　团队产出（团队的时间换结果）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你让一群人做成更多事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上限 = 全队产能之和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你不在，活照跑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越带越顺、越顺越有余力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自我诊断：我的角色靶心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先判断你接手的团队属于 STARS 哪一种情境（S/T/A/R/S），写出判断依据（2 条现象）；再写出这个情境下你最该做的一件事、最该停的一件事。这就是你今天的靶心；写下一句话：我最想改的一件事 + 涉及的是谁。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个人角色靶心 + 1 个具体对象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写具体的场面和具体的人，别写「团队每个人」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先定情境，再定动作，别跳步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小组分享，互相补充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班型偏静时：可「先写后说」，再两两交换看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管理者不是「最能干的人」，是让团队变得能干的人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转变了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你的价值，从「做出来」变成了「带出来」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用团队产出衡量自己，你才算真正上任——写下你今天最想改的那个场面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评估证据：学员能否说清自己最弱的角色维度与对应的人。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看懂转变的规律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为什么有人三个月站稳、有人一年还在挣扎？看规律，不看运气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24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为什么「一套打法」，有人管用、有人翻车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管理方式没有最好的，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只有最合适的。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同一个带人方法，用在刚入职的新人身上有效，用在一个有十年经验的老员工身上却反感——不是方法错了，是人的状态不同。看规律，才能选对方法。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新经理看人的四种误区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一把尺子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用一种方式管所有人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忽略人的状态差异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以己度人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我当年怎么过来的，你也该这样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忽略动机差异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急于断定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一次没做好就贴标签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忽略阶段变化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只见事不见人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只盯着任务，不看人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忽略人的成长需要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四个误区的共同点：拿「我」当标准。管理的第一课，是把标准从「我」换成「他」。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领导风格匹配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看两个维度，选一种方式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443484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434840"/>
            <a:ext cx="1737360" cy="713232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443484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S1 指令型 Directing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448970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能力低、意愿低：我告诉你具体怎么做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361188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325880" y="3611880"/>
            <a:ext cx="1737360" cy="713232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63040" y="361188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S2 教练型 Coaching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66674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能力低、意愿高：我教你并一起讨论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278892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828800" y="2788920"/>
            <a:ext cx="1737360" cy="713232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65960" y="278892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S3 支持型 Supporting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40" y="284378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能力高、意愿低：我支持你、听你说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31720" y="196596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31720" y="1965960"/>
            <a:ext cx="173736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196596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S4 授权型 Delegating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1960" y="202082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能力高、意愿高：你自己定，我兜底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领导风格匹配 Leadership Style Matching（源自「情境领导」通用框架）：先诊断下属在该任务上的能力与意愿，再匹配管理风格——同一人在不同任务上，可能要用不同风格。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团队阶段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团队也有「成长周期」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典型表现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192024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8120" y="192024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管理重点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组建期 Forming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客气、观望、不知道规矩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0" y="263347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8120" y="263347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给方向、定规矩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风暴期 Storming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分歧、冲突、挑战权威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3346704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18120" y="3346704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处理冲突、明边界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规范期 Norming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形成默契、开始协作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80960" y="4059936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18120" y="4059936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鼓励自主、给空间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高效期 Performing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自驱、默契、能独立作战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80960" y="4773168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18120" y="4773168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授权、给挑战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团队发展阶段（公共学术框架）。没有失败的团队，只有用错阶段管理方式的领导——团队卡在哪一阶段，就要补哪一阶段的课。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空降主管上任烧三把火，烧散了团队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一位空降主管，急于证明自己的价值，上任第一周就调整流程、批评老员工做法、重排工作分工——「三把火」烧得干脆利落。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反例：团队还没经历「组建→风暴」，他直接跳到「规范」的要求，老员工感觉被否定，纷纷抵触，核心骨干提出离职。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正解：先看懂团队处在哪一阶段，先花时间了解现状、认可既有成果，再循序渐进调整。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结果对比：不是团队不行，是管理方式和团队阶段错配——先跟上队伍的节奏，再带队改变。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回扣模块一：新经理典型误区「一刀立威」，在团队阶段模型里看得更清楚。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领导风格匹配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两大维度：能力 × 意愿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09760" y="1920240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46920" y="1920240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能力 Ability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2608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324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他「会不会」做这件事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4944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8660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有经验、有方法、有判断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09760" y="2633472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6920" y="2633472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没做过、缺技能、不会判断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意愿 Willingness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2608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6324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他「愿不愿」做这件事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4944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8660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有干劲、主动、有自信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09760" y="3346704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6920" y="3346704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没动力、缺信心、不愿意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19709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领导风格匹配 Leadership Style Matching（源自「情境领导」通用框架）：先分别判断能力与意愿，再组合出风格——能力看「会不会」，意愿看「愿不愿」，两个维度独立，不能混。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诊断工具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四象限：一眼定位下属状态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62763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27632" y="1947672"/>
            <a:ext cx="4745736" cy="45720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S1 指令型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能力低 · 意愿高：明确告诉他做什么、怎么做，紧盯过程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763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27632" y="4096512"/>
            <a:ext cx="4745736" cy="45720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73736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S2 教练型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能力低 · 意愿受挫：既教方法也听想法，边带边问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967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19672" y="1947672"/>
            <a:ext cx="4745736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S4 授权型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能力高 · 意愿高：把决定权交出去，你只兜底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967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19672" y="4096512"/>
            <a:ext cx="4745736" cy="4572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S3 支持型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768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能力高 · 意愿波动：少指挥、多倾听，帮他找回动力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" y="1828800"/>
            <a:ext cx="1234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5852160"/>
            <a:ext cx="1234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" y="2377440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" y="2761488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6227064"/>
            <a:ext cx="9784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　　　低 …… 高　　　高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我的团队，处在哪一阶段？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每人选自己带的一个真实团队（或任务组），对照团队四阶段找出最贴近的阶段，并写出：① 我判断的依据（2 条现象）② 当前阶段我该做的一件事 ③ 我一直在做、但要停的一件事。小组内轮流向一位伙伴讲，伙伴为其挑刺。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团队阶段判断 + 该做/该停各一条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挑最真实的团队，不要挑「理想中」的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依据要写现象，别写结论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伙伴挑刺时严格用阶段标准判断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如学员岗位不带下辖团队：以其「任务小组/项目组/跨部门接口」替代对象，照常做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管理方式没有最好的，只有最合适的——看人的状态，选管理方式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拆解了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两个维度：个人能力与意愿（领导风格匹配）、团队所处的成长阶段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没有失败的团队，只有用错阶段管理方式的领导——先跟上队伍，再带队改变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评估证据：学员能否说出自己团队所处阶段与对应管理动作。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前 90 天五步法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把「上任」这件事，拆成五步走得稳的路线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核心模型 ⭐ · 75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前 90 天，决定了别人怎么定义你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90 天不是试用期，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是你在别人心里定型的窗口。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一个人对你的第一印象，会决定之后长期怎么看你。对刚上任的你，这 90 天里每一次沟通、每一个决定，都在悄悄定型：你到底是个「能带队的人」，还是个「暂时坐在位子上的人」。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72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为什么这 90 天如此关键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四个原因：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信息真空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关于你，团队一开始没有依据，观察期里每个动作都在被解读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关系重设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从「同事」到「上级」，关系在这一段里重新定调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信任空白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还没积累信任，这一段是往「信任账户」里存第一笔钱的时机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期望定调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你对团队的要求、团队对你的预期，都会在这段形成并固化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反直觉洞察：这 90 天你越急着证明自己，越容易失分——因为团队看的不是你多能干，是你值不值得跟。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前 90 天五步法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上任 90 天，这样一步步走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964131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1 诊断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搞清局面（STARS）与角色边界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40203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23667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23667" y="2331720"/>
            <a:ext cx="1964131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23667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2 匹配策略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9971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按情境定打法，别一套用到底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815230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098694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98694" y="2331720"/>
            <a:ext cx="1964131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98694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3 赢得早期胜利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4998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先做成一两件可见的小事，建立可信度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9025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73722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73722" y="2331720"/>
            <a:ext cx="1964131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3722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4 协商成功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0026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和上级、关键人把期望对齐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365285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9648749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48749" y="2331720"/>
            <a:ext cx="1964131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48749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5 稳住队伍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053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把人带起来、把节奏定下来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前 90 天五步法（改编自沃特金斯《第一个 90 天》）：诊断 → 匹配策略 → 赢得早期胜利 → 协商成功 → 稳住队伍。顺序不能反，跳过前两步直接抓权派活，就是典型的「上任三把火」翻车。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关键要点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上任前 30 天：三多三少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前 30 天，先把地基打好：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多听，少说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先了解情况，别急着表态和下结论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多问，少改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先弄清为什么是现在这样，再动手改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多认，少否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先认可团队的既有成果，再谈调整方向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一句话：前 30 天你要的不是「表现」，是「读懂」。读懂人和事，后面的决定才不乱。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前 90 天五步法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 1-2 步：诊断 + 匹配策略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1→2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先看清局面，再定打法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诊断：判断 STARS 情境、角色边界、人与事的关系网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匹配：按情境选打法（初创要快、重组要先讲清楚为什么变）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自查：我跳过了哪一步？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「先诊断再匹配」是前 90 天最容易被跳过、也最致命的两步——很多人一上任直接派活、立规矩，就是从这里翻的车。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 S/T/A/R/S 每一种情境的打法写在便签上，贴在桌前对照。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前 90 天五步法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 3-5 步：赢速赢 + 协商成功 + 稳住队伍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3→5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用小胜立信，用对齐借力，用授权带队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赢得早期胜利：挑一件能快速见效、大家都认的小事做出来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协商成功：和上级说清期望与资源，别一个人硬扛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稳住队伍：把人带起来、把节奏定下来，从「我来」到「你来」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「赢得早期胜利」不是做大事，是做「大家都看得见的小事」——它买的是信任，不是业绩。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常见陷阱：把「一次 30 天内能出结果的小胜」写下来，作为你上任的第一个抓手。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30 天优先清单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用「前 90 天五步法」检查你上任后前 30 天的安排，列出：① 你已经做了的（对照五步，哪几步缺了）② 你接下来 30 天要补的三件事 ③ 用「赢得早期胜利」校正其中最容易踩空的那一件。两人互评。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30 天优先清单（含三件要做的事）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按「前 90 天五步法」逐项对，别凭感觉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三件事要落到具体时间点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上任已经超过 90 天的学员：改为「最近一次接手新任务/新团队的前 30 天复盘」，模型通用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前 90 天是定型的窗口，不是证明自己的舞台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前 90 天五步法：诊断 → 匹配策略 → 赢早期胜利 → 协商成功 → 稳住队伍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用上了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诊断先行、匹配策略——前 30 天多听少说、多问少改、多认少否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评估证据：学员能否说出「前 90 天五步法」并指出自己最缺的一步。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领导风格匹配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先诊断下属状态，再匹配管理风格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核心模型 ⭐ · 60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43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43 / 72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威信不是压出来的，是稳出来的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别人跟不跟你，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看的不是你多厉害，是你多可靠。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一位新经理，上任第一件事就是开全员会「强调纪律」——迟到扣罚、日报必交、汇报要详细。三个月后，团队表面上按时交东西，但私下没有人主动多说一句话。他把「被服从」当成了「被信任」。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他靠「立威」，把人立走了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一位新任主管，上任第一周就开除了一位「不服从管理」的老员工，想以此立威，结果团队人人自危，剩下的骨干开始观望、暗中找机会。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反例：把「立威」当成捷径——用惩罚制造威慑，短期看似管住了，长期失去了人心。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正解：先建立可靠感（说到做到、公平一致、有事找我），威信自然累积；确需处理的人和事，用规则、按程序、给台阶。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结果对比：靠权威管的团队，只剩服从；靠信任带的团队，才有主动。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回扣：模块一误区「一刀立威」。威严让人怕你做事，信任让人愿意为你做事。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关键要点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立威的四种错误做法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一上任就立规矩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拿制度压人，先给下马威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换来表面服从、内在抵触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拿老员工开刀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杀鸡儆猴，挑最不听话的开刀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人心尽失、骨干流失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只表扬亲信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偏袒近人，赏罚不公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团队分裂、抱怨滋生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越级指挥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绕过直接下属直接管其下属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架空他人、信任崩塌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共同点：都在用「恐惧」换「服从」。恐惧能换来动作，换不来主动和担当。让学员圈出自己最可能犯的一条。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领导风格匹配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四种风格，对应四种状态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风格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适用状态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怎么做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S1 指令型 Directing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9476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能力低 · 意愿低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明确告诉他做什么、怎么做，紧盯过程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S2 教练型 Coaching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9476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能力低 · 意愿高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既教方法也听想法，边带边问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S3 支持型 Supporting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476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能力高 · 意愿低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3796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少指挥多倾听，帮他找回动力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S4 授权型 Delegating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9476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能力高 · 意愿高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3796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把决定权交出去，你只兜底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领导风格匹配 Leadership Style Matching（源自「情境领导」通用框架）：管理风格没有好坏，只有匹配与否——同一个人在不同任务上，可能要换不同风格。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「立威」的三种误区，和真正的底气来源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新经理常把「立威」理解成一个动作，其实它是一个结果：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误区一 · 靠惩罚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以为让人怕就服你——恐惧换来的只是表面的、要看着才有的服从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误区二 · 靠距离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以为端起来才像领导——过度拉开距离，团队不敢说真话，你也听不到真实情况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正解 · 靠可靠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说到做到、公平一致、有事我兜底——威信是「可预期」累积出来的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一句话：威严让人「怕你做事」，信任让人「愿意为你做事」。真正的立威，是让人相信「跟着你，事能成、我不被亏待」。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立信工具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建立可信度的五个动作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具体怎么做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为什么有用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先认旧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8600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2316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先认可团队原有的成果和付出，不否定前任、不否定老人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0956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让人觉得你不是来「推翻」的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定规矩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2316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把边界、标准、底线讲在事前，不讲在事后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0956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可预期 = 安全感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给一致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8600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42316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同一件事，对不同的人一个标准，说到做到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90956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公平是最快的信任来源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肯倾听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773168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4773168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让成员感到「声音被听见」，尤其对不服气的人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77240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0956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被听见，才愿意合作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敢担责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286000" y="548640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423160" y="548640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出问题先扛，成事情先让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72400" y="548640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909560" y="548640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你扛得住，团队才敢担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五个动作不需全做，但「一致」是底线——一次不公平，前面积累的可信度会大打折扣。这是领导风格匹配之外，新任管理者建立威信的通用心法。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一次风格匹配沟通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选一位你带的下属，就一项具体任务做一次「风格匹配」练习：① 判断他在该任务上的能力与意愿（高/低）② 对应出该用的风格（S1-S4）③ 写出这次沟通要说的 3 句话（含 1 句诊断提问、1 句明确期望、1 句给支持）④ 预演：伙伴扮演该下属，给你反馈。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一次风格匹配沟通的 3 句话 + 演练反馈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判断能力与意愿要基于具体观察，不凭印象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期望要明确但不生硬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支持要具体（给什么资源、什么时候跟进）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时间紧时：只写 3 句话 + 两两口述预演（可省扮演）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威信不是压出来的，是稳出来的——别人看的是你多可靠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领导风格匹配四型：S1 指令 / S2 教练 / S3 支持 / S4 授权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避开了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立威四错（立规矩压人/拿老员工开刀/只表扬亲信/越级指挥）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评估证据：学员能否为一个具体下属做出能力/意愿判断并匹配风格。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SBI 反馈 + 倾听四层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把最难谈的话，谈成有共识有行动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核心模型 ⭐ · 75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不谈，问题会自己长大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最难谈的话，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拖得越久越难谈。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一位新经理，对团队里一位态度消极的老员工一直忍着，怕一谈就撕破脸。三个月后，这位老员工的影响扩散到了两个人，问题从「一个人的状态」变成了「半个团队的氛围」。他后悔：早该谈的。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53 / 72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新经理最怕的三种对话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你不是不会说，你是怕说错：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怕冲突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指出问题 vs 维持关系，怕撕破脸——所以选择不说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怕否定人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谈问题 vs 伤人，怕把话说重——所以拐弯抹角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怕失控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想解决问题 vs 怕谈崩——所以一拖再拖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核心洞察：逃避不会让问题消失，只会让问题变大。关键对话的价值不在「说赢对方」，在「把话谈下去、把事推起来」。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SBI 反馈四步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关键对话，这样谈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58496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 情境 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先讲清楚在什么时候、什么场合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61032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444496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44496" y="2331720"/>
            <a:ext cx="1584960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44496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B 行为 Behavior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800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描述具体行为，不贴标签、不评判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40352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0352" y="2331720"/>
            <a:ext cx="158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40352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I 影响 Impact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6656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说清这个行为带来的影响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36208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36208" y="2331720"/>
            <a:ext cx="1584960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36208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 共识 Consensus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一起定下一步，达成共识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132064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2064" y="2331720"/>
            <a:ext cx="158496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32064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F 跟进 Follow-up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8368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约定跟进点，看执行情况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744456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002792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027920" y="2331720"/>
            <a:ext cx="1584960" cy="56692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2792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 立场 Stance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7422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必要时明确立场与底线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SBI 反馈模型（Situation-Behavior-Impact）：先讲情境，再讲具体行为，最后讲影响——用事实替评判。关键对话再加「共识 + 跟进」，必要时守立场。核心是前三步。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同一件事，SBI VS 评判式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M05 · 核心对比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评判　❌ 评判式（会引发对抗）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「你最近态度很有问题。」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「你怎么老是拖？」，对方立刻防御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标签化：态度问题/不上心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结论：一开口，对话就结束了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事实+影响　✅ SBI：情境 + 行为 + 影响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「这三周有两次日报没交。」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「这个环节卡住会影响整个项目交付。」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情境 + 行为 + 影响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结论：一开口，对话才开始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一次关键对话：把「刺头」谈成队友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一位团队里的老员工，资历比新经理还深，多次公开质疑流程、消极配合。新经理之前的做法是忍——直到一次项目因他的拖延延误，才不得不用 SBI 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反例：用「你最近太消极了」开场 → 老员工立刻反击「我干了十年你还教我」→ 谈崩，问题升级。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正解：用事实开场（「这两个月有三次评审你没提交材料」）→ 开放式提问（「我想听听你的看法」）→ 讲影响（「这会让团队误以为你不在乎」）→ 要共识（「我们一起定个提交方式」）。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结果对比：老员工从对抗转为合作——他抵触的从来不是流程，是「没被当回事」。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这个案例串起了 SBI 四步的完整运用，是本模块的示范样板。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关键要点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关键对话的三个陷阱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说评判不说事实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「你不积极」代替「你没交材料」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引发防御、对话结束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只讲问题不讲影响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说清毛病，没说清后果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对方不服、不认账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只要服从不要共识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我定，你执行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表面答应、背后照旧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三个陷阱对应 SBI 前三步的缺失。谈之前先自问：这是具体行为还是标签？我说清影响了吗？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倾听四层：你在第几层听？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同样的对话，听得深的人，谈得快：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第一层 · 听内容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只听见对方「说了什么」——事实、事件、诉求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第二层 · 听情绪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听见话背后的情绪——不满、委屈、焦虑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第三层 · 听需求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听见对方真正想要什么——被尊重？要安全感？还是想要发展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第四层 · 听自己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听见自己的反应——我被激怒了吗？我在防御吗？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倾听四层（通用管理框架）：多数人停在第一层就急着回应；谈到第三、四层，才发现对方要的往往不是「争论的那件事」。SBI 里那句「我想听听你的情况」，就是把你推到第三层。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关键对话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之后：共识与跟进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达成共识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一起定「接下来怎么做」——是双方认可，不是单向通知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写下来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把约定写成一句话：时间 + 动作 + 结果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3A6E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设跟进点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定一个具体的复盘时间，让约定可被验证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守边界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触及底线时，平静而清晰地说出立场，不说狠话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关键对话的成败不在「谈的时候」，在「谈完之后有没有跟进」。没有跟进点，共识就会变回老样子——这也是很多人「谈了没用」的真正原因。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把「刺头」谈成队友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用你开头写下的那件「早该谈的事」，按 SBI 四步设计一次关键对话：① 写清情境（时间/场合）② 写清行为（具体、可验证、不评判）③ 写清影响（对事、对人、对结果）④ 写出你要的共识。三人一组：A 演新经理、B 演对方、C 观察员按 SBI 四步打分，轮流，各轮 5 分钟。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一次关键对话的完整脚本 + 演练反馈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行为必须是可验证的具体事实，不能是形容词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对抗激烈时用「立场」守住底线但不说狠话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观察员严格按 S/B/I/C 打分并给具体建议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时间紧时：砍掉第三轮，只做两轮并加大反馈密度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本模块的落地点：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最难谈的话，拖得越久越难谈——逃避只会让问题长大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拿到了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SBI 四步：情境 → 行为 → 影响 → 共识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避开了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三个陷阱（贴标签/不讲影响/只要服从不要共识）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评估证据：学员能否用 SBI 把一个真实难题写成可演练的对话脚本。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整合与 90 天计划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把一天所学，缝成一张能带走的作战地图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整合 · 60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63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 · 塔克曼团队发展四阶段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你的队伍，也要走一个周期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组建期 Forming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客气观望，靠你给方向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风暴期 Storming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冲突分歧，靠你明边界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规范期 Norming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形成默契，靠你给空间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高效期 Performing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自驱作战，靠你授权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塔克曼团队发展四阶段 Tuckman（1965）：组建 → 风暴 → 规范 → 高效。没有走不出的团队，只有没跟上阶段的管理方式——团队卡在哪一段，就补哪一段的课。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TOOL · 90 天计划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 90 天领导力计划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955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我的承诺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看清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9456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3172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1-30 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624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4340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诊断局面（STARS）+ 判断团队阶段（塔克曼）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1955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立信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19456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3172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31-60 天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0624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4340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用领导风格匹配：按能力/意愿切换 S1-S4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955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带队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 61-90 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0624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4340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SBI 反馈谈关键对话、推动团队进入高效期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584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1955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工具页与学员手册附件一致，现场填写。承诺栏回填模块一开头的「我最想改的一件事」。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核心概念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把模型串成一条线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今天学的模型不是五件事，是一条路：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看清 · 判断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 STARS 判断局面，用塔克曼判断团队阶段——先看清你在什么位置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匹配 · 对待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用领导风格匹配，按人按任务选方式——不同人不同打法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出手 · 谈事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 SBI，把最难谈的话谈成有共识有行动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 · 固化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缝进 90 天计划，用伙伴互锁让它真的发生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这就是新任管理者上任的基本闭环：判断 → 匹配 → 出手 → 固化。缺一环，前面做得再好也会反弹——所以最后要落到「90 天计划 + 伙伴互锁」。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90 天领导力计划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结合今天所有练习，填写你的 90 天领导力计划：① 看清阶段（判断 STARS 情境 + 团队所处阶段）② 立信阶段（为一位关键下属做风格匹配 + 一次匹配沟通）③ 带队阶段（一次 SBI 关键对话 + 一个要授权、推动团队进入高效期的动作）。完成后找「伙伴」互锁：互相承诺 30 天后互查「第一个动作做了没」。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90 天领导力计划 + 伙伴互锁承诺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每个阶段的动作必须落到具体的人和事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承诺要能验证（做了什么、什么时候做）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伙伴互锁：留联系方式，定 30 天后互查的时间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时间紧时：第 3 阶段可只填关键对话一项，先保完整闭环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M06 · 结业承诺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带走一个开始的理由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结课前，请写下并说出：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一个动作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回到岗位后，你要做的第一个具体动作是什么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一个时间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什么时候做（不超过 48 小时）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一个对象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涉及谁（结合你的靶心对象）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一个见证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告诉你的伙伴，让他 30 天后问你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闭环话术：「今天讲的所有方法，只有第一个动作做出来，才真正属于你。现在，请写下你的第一个动作。」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全课回顾：一条线串起六模块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8308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一句话带走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模型/工具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8308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先判断你接手的是哪种局面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STARS 五情境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8308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看人的能力意愿与团队阶段，选对管理方式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领导风格匹配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64592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78308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先诊断、再匹配策略、赢早期胜利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前 90 天五步法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4592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78308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先诊断状态，再匹配风格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领导风格匹配 S1-S4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645920" y="548640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783080" y="548640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最难谈的话，用 SBI 谈下来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66560" y="548640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03720" y="548640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四步 / 三个陷阱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645920" y="619963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783080" y="619963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把方法缝成 90 天作战地图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766560" y="619963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903720" y="619963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塔克曼四阶段 / 90 天计划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与开场「课程地图」首尾呼应。核心洞察：新经理的累，多半不是能力问题，是角色没切换。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CLOSE · 三个反问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回到岗位，先问自己三句话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第一问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我最近是在「做事」还是在「带人」？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看看时间都花在哪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第二问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我对每个下属，用的是匹配他的方式吗？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还是一把尺子量到底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第三问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有一件早该谈的事，我是不是还在拖？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用 SBI 把它谈掉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这三句话是今天所有方法的浓缩。贴在办公桌上，每周问一次——模型记住了不算，用起来才算。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CLOSE · 后续支持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课后，你还有这些资源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带走、随时能用：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核心工具速查卡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STARS 五情境 / 前 90 天五步法 / 领导风格匹配 / SBI 四步，正面背面全带走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90 天领导力计划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把今天所学缝成可执行的三阶段作战图，课后填、90 天后回看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课堂随手件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关键对话情境卡 / 30 天优先清单 / SBI 反馈检查表，团队内可复用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伙伴互锁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和你今天结对的伙伴约定 30 天后互查——说出来的承诺，兑现率是写下来的两倍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课程的价值不在这一天，在课后 90 天。工具都给你了，接下来就看第一个动作什么时候做。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新任管理者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从上任第一天，到第 90 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新经理的第一步，不是证明自己多能干，而是让一群人愿意跟你一起把事做成。</a:t>
            </a:r>
          </a:p>
          <a:p>
            <a:pPr algn="l">
              <a:lnSpc>
                <a:spcPct val="108000"/>
              </a:lnSpc>
            </a:pPr>
          </a:p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课程结束，是你真正的开始。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今天的课到这儿，但你上任的路刚开始——祝你站稳，也祝你带出一支好队伍。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