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封面。开场：今天要谈的不是「嘴皮子功夫」，是「当一场对话你不敢开口时，怎么提前准备、临场稳住、谈完有结果」。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开场定调。先破「这是话术课」的预期，把焦点定死为「准备难对话」。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课程地图。告诉学员全课方法压缩成五步准备线，也就是开场前 3 分钟的清单。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破冰。收集真实「忍住没开口」的对话，全场统计「对下催促/对平级指问题/对上拒绝」三类，引出全课地图。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开场收束 + 过渡到模块一。埋下「先分层」的主线。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模块一进入页。对齐全课第一步「看清难在哪一层」。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1.1 引入案例。核心洞察：事实对了≠对话成了；崩点常在「没说出口的那层」。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1.2 三对话框架。事实对话 / 情绪对话 / 身份对话。强调情绪身份不处理，事实讲再清也没用。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1.3 三对话核心表。逐层展开，每层配一个职场实例。强调第三层最深、最容易被忽略。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1.3 老张两次对比。引导学员体会：换个开场，同一件事结果完全不同。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1.4 三种失误。做自查：你有没有开场就摆证据、或说过「别带情绪」？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1.5 对话分层诊断演练。发《对话分层诊断卡+答题卡》handout。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模块一小结 + 转场。三句话：事实对了≠对话成了 / 崩点常在没说出口那层 / 先分层再选招。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补充页：三层信号速查。帮学员把抽象框架变成一眼可判的信号。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补充页：逃避 vs 硬刚。点出两种本能反应的代价，引出「有准备地谈」的第三条路。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补充页：什么时候该开口。给学员一个判断标准，避免一味拖延或冲动开口。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模块二进入页。核心：安全感先于内容。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2.1 引入案例。核心：安全感先于内容；威胁一出现，理性就下线。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2.2 安全感掉线两信号：沉默 / 暴力。让学员对照自己遇到的情况。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2.3 安全两条底线：共同目的 + 相互尊重。强调这两条是地基。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2.4 开场三件事。逐条配例句，强调「先安全后内容」的顺序。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2.4 开场对照表。让学员挑一句自己最常用的宣判式开场，现场改写。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2.5 开场白改写演练。发《安全开场白改写卡》handout。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模块二小结 + 转场。三句话：内容对≠听得进 / 安全两底线 / 先安全后内容。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模块三进入页。核心：攻击性来自评判，不来自内容。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3.1 引入对比。核心：攻击性来自评判，不来自内容。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3.2 核心框架 NVC 四步。逐步讲透，每步一个坑。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3.2 四步四坑。让学员自查：你平时最容易踩哪个坑？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3.3 NVC 与 SBI 关系。轻量引用 SBI，不展开（对接已有课）。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3.4 NVC 四步改写+两两演练。发《NVC 四步表达卡》handout。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模块三小结 + 转场。三句话：把事和人的评价分开 / NVC 四步 / 万能过渡句。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补充页：NVC 四步改写示范。三组原话↔改写对照，给学员照着练。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补充页：NVC 万能句库。给学员四句可直接套用的话术。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补充页：说之前问自己三句。给学员一个开口前的快速自检。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模块三补充过渡页。为模块四情绪与身份做铺垫。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补充金句页。NVC 核心口诀：把「你怎样」换成「我怎样 + 我们需要怎样」。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模块四进入页。核心：先处理情绪，再处理内容。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4.1 引入案例。核心：对方一上火，讲道理就失效；先处理情绪。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4.2 接情绪三步：看见-承认-留白。强调留白最难也最有威力。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4.3 身份威胁三信号 + 三句降威胁话。强调这是最深的一层。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4.4 SCARF 五域诊断工具。让学员用自己案例自查戳到了哪个域。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4.4 应对对比。强调自我管理：先按暂停，再回应。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4.5 情绪接住演练。发《情绪接住情景卡》handout。三人一组角色扮演。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模块四小结 + 转场。三句话：情绪是信息不是噪音 / 三步接情绪 / 安抚身份威胁。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补充页：接情绪的错误与正确。对比「哄」与「真处理」的差别。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补充页：情绪 vs 理性。强调「先接情绪后讲道理」的处理顺序。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补充金句页。情绪没被看见就会跑到台面下捣乱。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补充页：身份威胁速查。三信号配三句降威胁的话，可现场背。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补充页：自我管理。强调管理者自己也在情绪里，先稳自己。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模块五进入页。核心：高手不是不崩，是崩了能救。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5.1 引入案例。核心：高手不是不崩，是崩了能救；谈完要落成行动。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5.2 修复三步：道歉-对比澄清-重回共同目的。强调「为方式不为立场」道歉。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5.3 STATE 五步。逐步讲，强调「标明是推断」和「鼓励不同意见」。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5.4 收口四要素。强调「当时复述 + 双方确认」，避免各理解一半。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5.5 从崩溃到收口全流程演练。发《从收口到承诺表》handout。这是全课最实战的一环。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模块五小结 + 转场。三句话：崩了能救 / STATE 说清 / 收口四要素。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补充金句页。崩了能救、谈完要有结果。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补充页：修复三步速查。强调道歉的边界：为方式道歉，不为立场。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补充页：收口四要素速查。四要素齐了，对话才真正变成承诺。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模块六进入页。核心：方法容易学，习惯很难养。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6.1 全课回顾。五步串成一条线：看清→搭安全→说好→接线→收口。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6.2 五步准备线。明确它是综合应用、非新模型。强调第②步「定目的」。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6.3 30 天计划 + 同伴互锁。强调有人盯着才会真的去做。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6.4 承诺活动。发《30 天棘手对话计划表》handout。让学员念给互锁伙伴听。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补充页：五步准备线速查。让学员抄成一页纸准备卡。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补充页：一页纸准备卡。把五步做成一张可携带的表。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补充页：准备 vs 不准备。把五步准备线的价值收束成一组对比。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收尾。强调承诺三要求：具体/可听/可查。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全课收束金句。激励学员带着准备卡回去，下一场难对话就用它。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收尾补充页：带走三样。强调带着工具和承诺离场。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41732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47218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分层次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232257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37744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定目的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322783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328269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搭安全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413308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418795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写表达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503834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509320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想收口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178308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8DC643"/>
                </a:solidFill>
                <a:latin typeface="Microsoft YaHei"/>
                <a:ea typeface="Microsoft YaHei"/>
              </a:rPr>
              <a:t>DIFFICULT CONVERSATIONS for MANAGERS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212848"/>
            <a:ext cx="8412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棘手对话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3383280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300" b="1">
                <a:solidFill>
                  <a:srgbClr val="8DC643"/>
                </a:solidFill>
                <a:latin typeface="Microsoft YaHei"/>
                <a:ea typeface="Microsoft YaHei"/>
              </a:rPr>
              <a:t>管理者如何做「难开口」的对话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8" y="40233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" y="429768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0">
                <a:solidFill>
                  <a:srgbClr val="CFDDD8"/>
                </a:solidFill>
                <a:latin typeface="Microsoft YaHei"/>
                <a:ea typeface="Microsoft YaHei"/>
              </a:rPr>
              <a:t>看清 → 搭安全 → 说好 → 接线 → 收口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20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今天只谈一件事：那些让你「忍住没开口」的对话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16242E"/>
                </a:solidFill>
                <a:latin typeface="Microsoft YaHei"/>
                <a:ea typeface="Microsoft YaHei"/>
              </a:rPr>
              <a:t>管理者每天都在做对话，但真正让人睡不着的是那几场「难开口」的：催一个总拖的骨干、指出老同事的问题、拒绝上级加码的活、告诉团队项目要黄了。多数人的反应只有两种——要么逃避，要么硬刚。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880360"/>
            <a:ext cx="1106424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本课不是教你「怎么说漂亮话」，是教你「怎么准备、怎么稳住、怎么谈成」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难对话最大的敌人不是口才，是「没准备」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全天六模块，一条主线：看清 → 搭安全 → 说好 → 接线 → 收口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492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难对话不是要赢得漂亮，是要谈完之后，关系还在、事情动了。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课程地图 · 五步一条线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从看清到收口，五步走完一场难对话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分层次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难在事实/情绪/身份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1722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01722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01722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定目的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48026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我要解决什么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4803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54803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54803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搭安全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1107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共同目的+尊重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7885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07885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07885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写表达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4189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NVC 四步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60966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60966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0966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想收口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07270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谁做什么何时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0235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同一件事，准备过 3 分钟，和硬着头皮上，是两场完全不同的对话。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写下你最近一次「忍住没开口」的对话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开场 · 破冰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每人写下：最近一次，你明明想说却忍住没说的对话——对象是谁、什么事、你当时为什么没开口。不用署名，写完贴到墙上。我们全场统计最常见的三类。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3 min + 全场统计 4 min = 7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一张匿名的「忍住没开口」便签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是对下催促？对平级指问题？还是对上拒绝？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越具体越好：不是「工作难沟通」，而是「小李又迟交，我想说却忍了」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看看别人的难对话，和你的像不像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70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难开口的不是「话」，是「没准备」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准备好，难对话就是建立信任的最好机会。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过渡到模块一：先看清这场对话到底难在哪一层。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05 / 70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认知模块。目标：理解难对话崩在哪一层，从「凭感觉谈」转为「分层诊断」。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为什么难对话总谈崩：三对话拆解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三对话 Difficult Conversations（Stone / Patton / Heen，哈佛谈判项目）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06 / 70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引入：老张谈崩了两次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同一对事实，第一次崩、第二次通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老张带 6 人，骨干小李连续三个月交付延期。老张第三次忍不住，把小李叫进会议室。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老张一开口：『说好周三交，你这又是第三回了，我很难跟上面交代。』小李脸一沉，摔门走了。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第二次老张换了方式：『这三次找你谈好像都不愉快，是不是我方式有问题？你先说说卡在哪。』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同一件事、同一对事实——差别不在事实，在有没有碰到情绪和身份那两层。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1.2 · 三对话框架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每一场难对话，其实是三场对话叠在一起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事实对话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双方对「发生了什么」看法不同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各看一半 → 先承认视角差异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23360" y="35433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8912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情绪对话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情绪没被看见，就跑到台面下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7316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先看见 → 再谈内容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35433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身份对话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威胁到「我是谁」的自我认同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2220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先安抚 → 理性才回来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138928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难对话谈崩，往往不是事实没讲清，而是情绪和身份没被照顾。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1.3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三对话（Stone, Patton &amp; Heen，哈佛谈判项目）—— 分层诊断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层次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难点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典型信号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崩的原因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事实对话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03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对「发生了什么」看法不同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0644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争对错、翻记录、「明明说好…」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各看了一半事实，都想证明自己那半是真的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情绪对话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情绪没被看见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0644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冷场、阴阳、突然激动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情绪没出口，就跑到台面下捣乱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身份对话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威胁到「我是谁」的自我认同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0644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突然急、翻旧账、撂狠话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1248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4964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被戳到「我是不是不够好 / 太好说话」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难对话谈崩，往往不是因为事实没讲清，而是情绪和身份没被照顾。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同一对事实，两种谈法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1.3 · 老张的两次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只谈事实（第 1 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『你晚了三天，我没法交代』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摆证据、算时间、讲影响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小李听到：你在否定我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碰到情绪+身份（第 2 次）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『是不是我方式有问题？』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先问卡点、再谈事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小李听到：他在乎我这个人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赢了道理，往往输了关系。事实辩论是最没用的那一层。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三种失误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你最容易犯哪一个？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当事实辩论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张口就是证据和记录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赢了道理，输了关系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假装没情绪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「我们理性点，别带情绪」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情绪转入地下，照样搞砸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无视身份威胁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当众指出对方的问题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对方只顾保面子，听不进内容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先分层，再选招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事实用澄清，情绪用看见，身份用尊重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三个失误的根子是同一个：只看事实那一层，忽略了情绪和身份。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对话分层诊断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回看破冰白板上你写的「忍住没开口」的对话。三步：① 写下这件事里的「事实分歧」是什么；② 标出里面有没有「情绪」；③ 问自己：它有没有碰到「身份」？然后两人互相讲一讲。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5 min + 同伴 5 min + 分享 5 min = 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完成《对话分层诊断卡 + 答题卡》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很多以为是事实问题的，其实是情绪或身份问题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哪一层你平时最容易忽略？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如果早知道它难在情绪那层，你的开场会不一样吗？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先分清难在哪一层，才知道该用哪一招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看清了层次，还得先把对话的「安全」护住。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模块一收束 + 过渡模块二：看清之后，先搭安全氛围。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 / 70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1.3 · 三层信号速查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一眼判断对方卡在哪一层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层次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你该做的第一步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事实层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争对错、翻记录、各执一词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先承认双方视角不同，不一上来评对错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情绪层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冷场、阴阳、声调变高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先看见并命名情绪，别急着解释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身份层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翻旧账、摆资格、撂狠话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先安抚身份，理性才有机会回来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三层常常同时存在，但总有一层是主战场。找准主战场，再选招。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逃避 OR 硬刚，为什么都不对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1.4 · 难对话的两条路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逃避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逃避型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一拖再拖，小事拖大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不敢开口，憋到最后爆发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问题没解决，还多欠一笔关系债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硬刚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硬刚型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开口就崩，谈完关系更差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赢了道理，输了关系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目的达成一点，代价却很大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两条路都错了。第三条路是「有准备地谈」——这正是后面五个模块要教的。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什么时候该开口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别把该谈的对话一直挂着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该谈 · 信号一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问题反复出现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拖一次是偶然，第三次就是该谈了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该谈 · 信号二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影响到了别人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你的沉默，正在让别人买单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可以再等等 · 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情绪正上头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先让自己冷静，再约时间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可以再等等 · 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信息还不全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先弄清事实，再去谈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难对话不是越早越好，也不是越晚越好——是「准备好了就谈」。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核心模块。目标：识别安全感水位，用安全式开场打消防御。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开口前：先给对话「搭安全氛围」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关键对话 Crucial Conversations（Patterson 等）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17 / 70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2.1 为什么说的话对，对方却不听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内容对 ≠ 对方听得进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一个学员问：『我说的话明明是对的，为什么下属就是不听？』我问他上次开场第一句是什么。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他说：『我直接告诉他，这样做不行。』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当一个人感到被威胁，大脑先处理威胁，而不是你说的内容。你说得再对，他听到的是「我要保护我自己」。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对话能不能谈下去，不取决于内容对不对，取决于对方的安全感有没有被保住。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关键对话的安全信号：沉默 or 暴力（Patterson 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信号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本质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沉默 Silence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敷衍、冷场、转移话题、假装同意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用「不说」来保护自己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暴力 Violence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打断、指责、阴阳、抬高声量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用「攻击」来保护自己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19709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两条路看起来相反，根子是一样的：他觉得自己不安全了。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2.3 · 安全的两条底线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让对方感到「我们是一边的」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共同目的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我们是在解决同一个问题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「我们是同一边的」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相互尊重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我认可你这个人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「我尊重你」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丢了目的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变成「我对你错」的对立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把「我们」说成了「你和我」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丢了尊重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对方觉得被看不起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后面的话他一个字听不进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安全感不是态度软，是让对话能继续下去的地基。地基没了，上面盖什么都会塌。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2.4 · 安全式开场三件事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先给安全，再给内容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说共同目的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明确我们是同一边的：「这个项目时间紧，我想和你一起想办法」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表明尊重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先认可人，再谈事：「你在团队里是很重要的一员」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抛问题而非结论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把人请进来：「你先说说，最近遇到什么卡点？」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91032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顺序很重要：先给安全，再给内容。顺序反了，内容再好也白费。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把「宣判式」改成「安全式」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2.4 · 开场对照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宣判式开场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『你这样不行，我们得谈』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『这都第三次了，你怎么回事？』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『今天必须说清楚』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安全式开场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『我想和你一起解决一个事，先听听你的想法』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『这事我有点担心，你最近遇到什么了吗？』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『我想弄明白我们卡在哪，你怎么看？』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三件事的顺序：先给安全，再给内容。顺序反了，内容全白费。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开场白改写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2.5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每人拿到三张卡，每张是一句「宣判式开场」。用开场三件事把它改写成安全式开场：① 有共同目的 ② 有尊重 ③ 以开放问题结尾。8 分钟自己写，然后两人互相念一遍。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8 min + 同伴互念 10 min + 分享 7 min = 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完成《安全开场白改写卡》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最难改的不是措辞，是「你心里真的把对方当同一队」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念的时候体会：听到安全式开场，防御感是不是降下来了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如果开场搭好了安全，后面会省多少力气？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安全氛围不是软，是让对方愿意说实话的前提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安全搭好了，接下来轮到你——怎么把最难说的那句说好？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模块二收束 + 过渡模块三：说好 = NVC 非暴力沟通。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24 / 70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核心模块。目标：把尖锐内容说得对事不对人，既不攻击也不吞回去。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说到点子上：不攻击、不委屈的表达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非暴力沟通 NVC（Marshall B. Rosenberg）+ SBI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25 / 70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3.1 一句话，两种说法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同一件事，说「事」还是说「人」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第一句：『你太不负责了，每次都拖！』第二句：『这次交付晚了三天，我有点着急，因为下游同事在等，咱们能不能一起看看怎么保证按点交？』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第一句在评价「我这个人」——听到的人立刻想反驳。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第二句在说「这件事」——同样的事实，一点没少说。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两句话说的是完全同一件事。区别只在于——第一句把「事」说成了「人」。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非暴力沟通 NVC 四步（Marshall B. Rosenberg）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235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不说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例句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观察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只说可观察的事实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235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「你总是…」「你太…」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「这次交付晚了三天」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感受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说我的感受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235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「你让我…」（指责伪装）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「我有点着急」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需要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我真正在意的是什么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235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抽象大词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1248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4964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「因为下游同事在等」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请求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3774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具体、可执行、可说「不」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2356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「你必须…」（命令）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412480" y="4773168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49640" y="4773168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「我们一起看看怎么保证按点交？」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一句话记住：把「你怎样怎样」，翻译成「我怎样 + 我们需要怎样」。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3.2 · 四步的四个坑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每一步都有一个最容易踩的坑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观察的坑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把评判当观察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「你总是拖」→「这次晚了三天」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感受的坑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把指责伪装成感受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「你让我失望」→「我有点着急」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需要的坑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跳过不说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不说需要，对方以为你在挑刺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请求的坑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把命令当请求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「你必须改」→「我们能不能…？」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评判一出口，对方立刻进入防御。四步的每一步，都是在拆掉一个防御。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什么时候用哪个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3.3 · 与 SBI 的关系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SBI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2184" y="1901952"/>
            <a:ext cx="433425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SBI（轻量）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用在：给反馈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结构：情境-行为-影响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侧重：「发生了什么」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NVC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68896" y="1901952"/>
            <a:ext cx="433425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NVC（完整）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用在：难对话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结构：观察-感受-需要-请求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侧重：「我为什么在意 + 接下来怎么办」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SBI 是给反馈的轻量版；NVC 是难对话的完整版——多了「需要」和「请求」两步。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NVC 四步改写 + 两两演练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3.4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每人拿三张卡，每张是一句「攻击性的话」。① 改写：按 NVC 四步重写（观察/感受/需要/请求），5 分钟。② 演练：两人一组，A 用改写后的话说给 B 听，B 只说一句反馈「我还想反驳你吗？」，然后交换。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5 min + 两两演练 20 min + 分享 3 min = 28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完成《NVC 四步表达卡》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最常被忽略的是「需要」那一步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体会：换一种说法，对方的防御感真的不一样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如果对方还是反驳，你打算加哪一步？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攻击性来自评判，不来自内容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就算你说得很好，对方的情绪还是可能被点着——那一刻怎么接？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模块三收束 + 过渡模块四：情绪与身份。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31 / 70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3.2 · NVC 四步改写示范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同一句抱怨，四步翻译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原话（攻击性）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0" y="1920240"/>
            <a:ext cx="6858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92040" y="1920240"/>
            <a:ext cx="6583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改写（NVC 四步）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「你太不负责了，每次都拖！」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0" y="2633472"/>
            <a:ext cx="6858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92040" y="2633472"/>
            <a:ext cx="6583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「这次晚了三天（观察），我有点着急（感受），因为下游在等（需要），能不能一起想个办法保证按点交（请求）？」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「你根本没把我当回事！」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3346704"/>
            <a:ext cx="6858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92040" y="3346704"/>
            <a:ext cx="6583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「你刚才打断了我三次（观察），我有点难受（感受），因为我想把话说完（需要），能不能让我先讲完你再补充（请求）？」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「你凭什么不听我的？」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059936"/>
            <a:ext cx="6858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4059936"/>
            <a:ext cx="6583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「这个决定我提了两次都没采纳（观察），我有点失落（感受），因为我想被认真对待（需要），能说说你的顾虑吗（请求）？」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改写不难，难的是养成「先说事实、再说感受」的习惯。练三遍就顺了。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3.3 · 万能句库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开口前先想好这几句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过渡句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先卸防备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「我想说的是……我不想让你觉得我在否定你」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开场句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先说观察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「我注意到……想跟你确认一下」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谈需要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把在意说清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「我在意的是……因为……」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提请求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可否句式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「咱们能不能……？」而不是「你必须……」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这几句背下来，遇到难对话时不至于张口就出事。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3.5 · 说之前问自己三句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开口前的快速自检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这是事实吗？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只讲可观察的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不带评判地说出发生了什么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我在说谁？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说事不说人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把「你怎样」换成「我怎样」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我真正要什么？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说清需要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对方才知道你不是在挑刺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我能接受拒绝吗？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请求不是命令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开口前想好退路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这三问花不到 10 秒，但能拦下大多数伤人话。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把「你怎样」换成「我怎样 + 我们需要怎样」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就算你说得很好，对方的情绪还是可能被点着——那一刻怎么接？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模块三补充过渡页：把 NVC 串到「先接情绪」的主线上，过渡模块四。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70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准备好了，就不必再把话吞回去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把「你怎样」换成「我怎样 + 我们需要怎样」，攻击性就下来了。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模块三补充金句页。强化 NVC 的核心口诀。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36 / 70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核心模块。目标：识别并接住情绪与身份威胁，不让对话失控。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情绪与身份：管好「被戳到」的那一刻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情绪对话 + 身份对话（Stone 等）+ SCARF（David Rock）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70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4.1 越讲道理越崩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对方一上火，讲道理就失效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你明明是来解决问题的，讲得也有理有据，对方却突然火了。你越解释，他越激动。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你以为问题在内容——『我讲的哪句不对？』于是继续摆事实、讲道理。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问题几乎从来不在内容。在对方被戳到的那一刻，理性就已经下线了。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这一模块教你——怎么在那一刻，把对方的理性请回来。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4.2 · 接住情绪三步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情绪被看见，强度就开始下降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看见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点名它的存在：「我看你对这事挺在意的」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承认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让它合法化：「换成我，可能也不舒服」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留白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给几秒，不辩解：（停 3 秒，别急着解释）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91032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很多人卡在「承认」这步，觉得承认对方情绪等于认输——你认的是「感受」，不是「对错」。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4.3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身份威胁：难对话里最深的雷（Stone 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信号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对方心里在问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降威胁的一句话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突然急 / 翻旧账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1188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「你是不是觉得我不行？」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「我不是在否定你的能力」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撂狠话 / 摆资格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1188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「凭什么你来教我？」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「这事上你比我更了解」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反常地沉默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7472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1188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「我在这没位置」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「你的意见对我很重要」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身份威胁一旦被安抚，理性才有机会回来。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4.4 · 诊断工具 SCARF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对方莫名过激？查查戳到了哪个域（David Rock, 2008）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地位 Status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我在团队里的位置——「你当众说我」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确定性 Certainty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我知道会发生什么——「到底要怎样」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自主 Autonomy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我能自己决定——「这也要管我？」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371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48640" y="4837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837176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910328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关系 Relatedness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2040" y="4910328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我和你是不是一伙的——「你站他们那边」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82472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48640" y="5824728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824728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5960" y="5897880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公平 Fairness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92040" y="5897880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这事公不公平——「凭什么只找我」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88543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找到被戳的那个域，你就知道从哪接。很多难对话，难在你无意中踩了对方一个域。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被戳到时，先按暂停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4.4 · 那一刻怎么应对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本能反应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对方一急你更急：「我还没说完你急什么」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继续讲道理，证明自己没错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被身份威胁，自己也上头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练过之后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先接情绪：「我看你挺在意这事，能多说两句吗」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先命名自己的情绪，再回应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先按暂停（喝口水、复述对方一句）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管好那一刻的情绪，对话才有下一步。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情绪接住演练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三人一组：一人扮演「发火的下属/同事」，一人扮演「管理者」，一人做观察员。发火方用一个真实场景开炮；管理者只能用三步应对：看见 → 承认 → 留白（不许辩解、不许讲道理）。观察员记录：三步做到没？对方情绪降了没？三轮后交换。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演练 15 min + debrief 3 min = 18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完成《情绪接住情景卡》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最难做到的是「留白」——很多人忍不住解释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体会：原来不用讲赢，也能让对方平静下来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回想你的案例，对方当时最可能被戳到哪个 SCARF 域？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先接情绪，再谈内容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万一一句话谈崩了，还救得回来吗？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模块四收束 + 过渡模块五：修复 + 收口。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44 / 70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4.5 · 接情绪的错误与正确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别把「处理情绪」做成「哄」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你以为在接情绪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4340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实际效果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438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「别急，我们理性点」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4340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否认了情绪，对方更火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438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先看见：「你好像很在意，说说看」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「我理解你」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0624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340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空话，对方觉得敷衍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066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438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先承认：「换成我可能也不舒服」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用力解释，句句反驳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0624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4340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对方觉得根本没被听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066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438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先留白三秒，再回应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处理情绪不是哄，是读懂它背后的信号，再解决。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对方在上头时，先别讲道理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4.6 · 情绪 vs 理性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理智输出的陷阱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急着摆事实、讲逻辑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想用道理说服对方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结果：越讲越崩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先接情绪的做法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先看见、承认、留白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等情绪降温，理性才回来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结果：对方愿意听你说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对方一上火，理性就下线了。先接情绪，再谈内容。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70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情绪没被看见，它就跑到台面下捣乱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先接情绪，再谈内容——这一步省不得。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模块四补充金句页。强化「先接情绪」的核心动作。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47 / 70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4.3 · 身份威胁速查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三种信号，三句降威胁的话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信号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他在问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920240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920240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突然急 / 翻旧账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1188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「你是不是觉得我不行？」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633472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2633472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「我不是在否定你的能力」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摆资格 / 撂狠话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7472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1188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「凭什么你来教我？」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0" y="3346704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52360" y="3346704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「这事上你比我更了解」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反常地沉默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7472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1188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「我在这没位置」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4059936"/>
            <a:ext cx="4297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059936"/>
            <a:ext cx="4023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「你的意见对我很重要」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身份威胁一旦被安抚，理性才有机会回来。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4.5 · 自我管理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先稳住自己，才接得住别人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按暂停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被戳到时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喝口水、复述对方一句，再回应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命名自己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先看清自己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「我现在有点上火」——说出来就降温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分开看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人和事分开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对方的火不是冲你这个人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回到目的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问自己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我是来解决问题的，不是来赢的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难对话里，管理自己的情绪和管理对方的情绪一样重要。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70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工具模块。目标：失控后修复，并收口成可追踪的承诺。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谈崩了怎么救 + 谈成行动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关键对话 STATE + 从对话到承诺（Patterson 等）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50 / 70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5.1 同一句伤人的话之后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崩了之后，决定关系走向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同样一句伤人的话出口——有人就破罐破摔，关系就此结了；有人能在十分钟内把它救回来。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崩了就崩了，各自散场，下次再出问题。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差在会不会修复（救回来），以及谈完之后有没有把事定下来（收口）。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今天把这两件事一次讲清：崩了怎么救 + 谈成怎么定。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5.2 · 崩了怎么救：修复三步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顺序不能乱（Patterson 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道歉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为我的「方式」道歉，不为「立场」：「刚才我语气重了，抱歉」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对比澄清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说清「我不是…，我是…」：「我不是说你不行，我是担心进度」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重回共同目的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把双方拉回同一边：「我们都想把项目做成，对吧？」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91032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关键：为「方式」道歉，不为「立场」道歉——该说的事还是说了。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5.3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STATE：把尖锐内容说清楚（Patterson 等）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1920240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57800" y="1920240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· State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说事实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2633472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57800" y="2633472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从可观察的事实开始，不评判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 · Tell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说想法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20640" y="3346704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57800" y="3346704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说出你的推断，但标明是推断：「我的判断是…，不一定对」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· Ask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征询观点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20640" y="4059936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57800" y="4059936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邀请对方说他的版本：「你怎么看？哪里卡住？」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 · Talk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试探性措辞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20640" y="4773168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57800" y="4773168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「我可能理解得不对……」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E · Encourage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92608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06324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鼓励异议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120640" y="5486400"/>
            <a:ext cx="6492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57800" y="5486400"/>
            <a:ext cx="6217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「你觉得我说漏了什么吗？」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加上「我的判断」四个字，攻击性就差了十万八千里。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5.4 · 收口四要素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把对话变成可追踪的承诺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谁 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谁来负责？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「你负责」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做什么 What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做什么具体动作？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「更新排期表」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何时 When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什么时候完成？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「周三前」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怎么跟进 How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怎么确认？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「我周五看一版，下周一碰」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四要素一个不能少。最后关键动作：当场复述一遍 + 双方确认。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从崩溃到收口全流程演练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5.5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三人一组：管理者 / 下属 / 观察员。① 崩：下属带情绪开炮，管理者说错一句话，对话崩了。② 救：用修复三步救回来。③ 收口：用 STATE 说清问题，用收口四要素把行动定下来。观察员对照清单打钩。三轮交换。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演练 25 min + debrief 5 min = 30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完成《从收口到承诺表》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修复三步里，最难说出口的往往是「道歉」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收口四要素，你平时最容易漏哪个？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体会：哪一刻你感到对话「回来了」？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对话的价值不在「谈了什么」，在「谈完做什么」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方法都齐了，怎么让它明天真的用起来？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模块五收束 + 过渡模块六：30 天行动。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56 / 70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崩了不可怕，谈完还没结果是真可怕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对话的价值不在「谈了什么」，在「谈完做什么」。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模块五补充金句页。强化「收口成行动」的核心。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57 / 70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5.2 · 修复三步速查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崩了之后，按顺序来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道歉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为方式，不为立场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「刚才我语气重了，抱歉」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对比澄清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说清我不是…，我是…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「我不是说你不行，我是担心进度」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重回共同目的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拉回同一边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「我们都想把项目做成，对吧？」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顺序不能乱。为「方式」道歉，不为「立场」道歉——该说的事还是说了。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70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5.4 · 收口四要素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把对话变成可追踪的行动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谁 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责任人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「你负责」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做什么 What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具体动作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「更新排期表」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何时 When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时间点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「周三前」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怎么跟进 How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复盘点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「我周五看一版，下周一碰」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最后关键动作：当场复述一遍 + 双方确认。避免「我以为我们谈好了」。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活动模块。目标：把方法变成准备习惯，立下 30 天承诺。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落地：30 天棘手对话行动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五步准备线（本课综合应用，非新模型）+ 承诺互锁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70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6.1 · 全课回顾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一条线收齐全课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964131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1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三对话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事实/情绪/身份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40203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23667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23667" y="2331720"/>
            <a:ext cx="1964131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23667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搭安全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9971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2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共同目的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+ 相互尊重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815230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098694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98694" y="2331720"/>
            <a:ext cx="1964131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98694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4998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3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NVC 四步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观察-感受-需要-请求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90258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73722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73722" y="2331720"/>
            <a:ext cx="1964131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3722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接线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0026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4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情绪 + 身份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SCARF 五域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365285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9648749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48749" y="2331720"/>
            <a:ext cx="1964131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48749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收口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053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5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修复 + STATE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+ 收口四要素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这条线，就是接下来你要带走的东西。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6.2 · 五步准备线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开口前 3 分钟，过一遍这五步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分层次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难在事实、情绪还是身份？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1722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01722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01722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定目的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48026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我真正想要的结果是什么？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4803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54803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54803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搭安全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1107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开场有共同目的和尊重吗？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7885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07885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07885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写表达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4189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NVC 四步齐了吗？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60966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60966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0966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想收口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07270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谁、做什么、何时、怎么跟进？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0235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它就是一个临场自问的清单——不是复杂流程。准备了这五步，你至少不会踩大坑。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70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6.3 · 30 天计划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每周一场真实对话，逐周升级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0" y="2633472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0360" y="2633472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挑 1 场「一直没敢开口」的对话，用五步准备线走一遍并谈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2 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3346704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0360" y="3346704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再挑 1 场，记下自己哪一步做得最差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3 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4059936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4059936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挑 1 场难度更大的（对上级/对平级），刻意用 STATE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4 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0" y="4773168"/>
            <a:ext cx="8869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773168"/>
            <a:ext cx="8595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复盘四次对话，写下「我最需要改的一个动作」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同伴互锁：两两结对，30 天内互相提醒；每场对话后发一句复盘——「这场我用了哪步，哪步没用上」。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70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写下你的 30 天棘手对话承诺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6.4 · 承诺活动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三个要求，缺一不可：① 具体——你要谈的是哪一场？（写下对象和事）② 可听——你打算用五步里的哪几步？③ 可查——什么时候谈？谈完怎么知道成没成？写完，念给你的互锁伙伴听。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6 min + 互相念 4 min = 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完成《30 天棘手对话计划表》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你选的第一场，难在哪一层？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五步里你最不放心哪一步？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承诺说出口，执行力会翻倍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70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6.3 · 五步准备线速查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开口前 3 分钟，过一遍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① 分层次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难在哪一层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事实 / 情绪 / 身份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16352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16352" y="2057400"/>
            <a:ext cx="1993392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16352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② 定目的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我要什么结果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不是想赢，是想解决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84064" y="2057400"/>
            <a:ext cx="1993392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③ 搭安全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开场带了吗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6944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共同目的 + 尊重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51776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1776" y="2057400"/>
            <a:ext cx="1993392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51776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④ 写表达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8936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NVC 齐了吗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656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观察-感受-需要-请求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19488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19488" y="2057400"/>
            <a:ext cx="1993392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19488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⑤ 想收口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6648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定行动了吗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2368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谁-做什么-何时-跟进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五步不是复杂流程，是临场自问的清单。准备了，至少不会踩大坑。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70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6.4 · 一页纸准备卡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开口前填完这张表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项目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0" y="192024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23560" y="192024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我的答案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这场对话难在哪一层？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0" y="263347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23560" y="263347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（事实 / 情绪 / 身份）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我真正想要的结果是什么？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3346704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23560" y="3346704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（不是想赢，是想解决）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我的开场白怎么说？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0" y="4059936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23560" y="4059936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（共同目的 + 尊重 + 开放问题）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我要说的核心一句（NVC）？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4773168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23560" y="4773168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（观察-感受-需要-请求）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谈完要定什么行动？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0" y="548640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23560" y="548640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（谁-做什么-何时-怎么跟进）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这张卡就是你的准备清单。存手机里，下一次难对话之前看一眼。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70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同一场难对话，天差地别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6.4 · 准备与不准备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没准备就上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硬着头皮开口，容易崩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崩了不知道怎么办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谈完没结果，下次再谈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五步准备过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开口前就搭好安全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崩了知道怎么救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谈完定下行动，事情动起来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难对话最大的敌人不是口才，是没准备。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收尾 · 承诺与转岗行动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带着一页纸准备卡回去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018892" y="4892040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10332" y="4983480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具体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0332" y="5458968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谈哪一场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对象和事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66564" y="4187952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12868" y="4233672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04308" y="4325112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可听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4308" y="4800600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用五步里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哪几步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60540" y="3529584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06844" y="3575304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98284" y="3666744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可查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8284" y="4142232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什么时候谈</a:t>
            </a:r>
          </a:p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怎么验证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承诺三要求：具体 · 可听 · 可查。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70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难对话不是要赢得漂亮，是要谈完之后，关系还在、事情动了。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带着你的一页纸准备卡和 30 天承诺回去——下一场难对话，就用它。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全课结束。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69 / 70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收尾 · 带走三样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回去之后，先用什么？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一页纸准备卡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开口前看一眼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五步压成一张表，存手机里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30 天承诺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写下第一场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对象、事、五步、时间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互锁伙伴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找一个人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互相提醒，每场后交换一句复盘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一句口诀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记住它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准备好了，就不必再把话吞回去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方法学完就结束的课，等于没上。这三样东西，是让它真用起来的关键。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棘手对话：管理者如何做「难开口」的对话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